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96" r:id="rId2"/>
    <p:sldId id="311" r:id="rId3"/>
    <p:sldId id="323" r:id="rId4"/>
    <p:sldId id="315" r:id="rId5"/>
    <p:sldId id="316" r:id="rId6"/>
    <p:sldId id="317" r:id="rId7"/>
  </p:sldIdLst>
  <p:sldSz cx="12192000" cy="6858000"/>
  <p:notesSz cx="6797675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25CDE9F-B9BF-46CB-9F37-6A26C24CCACB}" v="10" dt="2022-06-21T03:27:42.24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386" autoAdjust="0"/>
    <p:restoredTop sz="67003" autoAdjust="0"/>
  </p:normalViewPr>
  <p:slideViewPr>
    <p:cSldViewPr snapToGrid="0">
      <p:cViewPr varScale="1">
        <p:scale>
          <a:sx n="53" d="100"/>
          <a:sy n="53" d="100"/>
        </p:scale>
        <p:origin x="1378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80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C20BB3-3CCB-4FE5-991B-82F6BCB48AF3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9486"/>
            <a:ext cx="543814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8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3108"/>
            <a:ext cx="2945659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746DE6-3336-457D-A091-FA20AC1C5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742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Electronic Recycling Aust - </a:t>
            </a:r>
            <a:r>
              <a:rPr lang="en-US" dirty="0" err="1"/>
              <a:t>Underdale</a:t>
            </a:r>
            <a:endParaRPr lang="en-US" dirty="0"/>
          </a:p>
          <a:p>
            <a:r>
              <a:rPr lang="en-US" dirty="0"/>
              <a:t>Unplug and Drop – Bunnings </a:t>
            </a:r>
            <a:r>
              <a:rPr lang="en-US" dirty="0" err="1"/>
              <a:t>etc</a:t>
            </a:r>
            <a:endParaRPr lang="en-US" dirty="0"/>
          </a:p>
          <a:p>
            <a:r>
              <a:rPr lang="en-US" dirty="0" err="1"/>
              <a:t>Coolfoam</a:t>
            </a:r>
            <a:r>
              <a:rPr lang="en-US" dirty="0"/>
              <a:t> – polystyrene foam - Edinburgh North</a:t>
            </a:r>
          </a:p>
          <a:p>
            <a:r>
              <a:rPr lang="en-US" dirty="0"/>
              <a:t>Tech Collect – electronic waste</a:t>
            </a:r>
          </a:p>
          <a:p>
            <a:r>
              <a:rPr lang="en-US" dirty="0"/>
              <a:t>Mobile Muster – post office</a:t>
            </a:r>
          </a:p>
          <a:p>
            <a:r>
              <a:rPr lang="en-US" dirty="0"/>
              <a:t>Officeworks – pens &amp; </a:t>
            </a:r>
            <a:r>
              <a:rPr lang="en-US" dirty="0" err="1"/>
              <a:t>textas</a:t>
            </a:r>
            <a:r>
              <a:rPr lang="en-US" dirty="0"/>
              <a:t>, mobiles, ink cartridges</a:t>
            </a:r>
          </a:p>
          <a:p>
            <a:r>
              <a:rPr lang="en-US" dirty="0"/>
              <a:t>Green Industries – household chemical waste, pesticides &amp; paint &amp; </a:t>
            </a:r>
            <a:r>
              <a:rPr lang="en-US" dirty="0" err="1"/>
              <a:t>fluros</a:t>
            </a: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Cartridges for Planet Ark – post office</a:t>
            </a:r>
          </a:p>
          <a:p>
            <a:r>
              <a:rPr lang="en-US"/>
              <a:t>Paintback</a:t>
            </a:r>
            <a:r>
              <a:rPr lang="en-US" dirty="0"/>
              <a:t> – paints &amp; motor oil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99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87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685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 other schools do?</a:t>
            </a:r>
          </a:p>
          <a:p>
            <a:endParaRPr lang="en-US" dirty="0"/>
          </a:p>
          <a:p>
            <a:r>
              <a:rPr lang="en-US" dirty="0"/>
              <a:t>Any good tips to help save the planet?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6127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6250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746DE6-3336-457D-A091-FA20AC1C53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78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391AB-F383-4237-A071-AD1C6E924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6636DA-4FDE-4B32-8CCE-37EFA3E757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F87932-8FF0-4DF1-A776-9A3CE3761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38FAB8-C9F1-4DBB-B355-D8DEE3706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4490E3-D8E8-4766-9104-14009BF56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90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B8678-553E-4A5B-8CFE-5DB358BD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3AF303-1F73-4575-83E6-561589F163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6EC56-7DCF-400D-A871-C26291EB1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FFAC5B-7C77-4F8C-ADB0-8D208A2EB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2F48AF-AB8F-4DD2-BC77-7E2F42AD3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317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0ED820-BFE6-41B5-8064-984037A99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A27FEA-5359-474A-B4F8-FF510DD748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DD33D-563C-4B8C-B8C1-625FF5C5B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71877-89FD-46BE-832F-C5660A556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E675F-CC4D-48CF-90C8-53829EE08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621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BC967-18DB-4664-9B4D-06177FB9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F7174-64B4-4D8F-BF44-3DD1F66CA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D83D3-86C4-482F-A2DC-B4C55DBF3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F05BE2-6C23-4CB4-A63E-457E635BF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97965-24FE-4C07-BE16-69AE43995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768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33394D-04EF-440C-B08B-114464B31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EBE3F6-F021-4D6B-8B0D-EF74D7461F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96233C-6806-4593-91C0-CF4ECD84A6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A761E-2D3A-4397-A82C-2F3B981DE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297E71-B59F-4260-B01B-2B7CEB08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326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94DFCB-DD40-4637-9CAB-2BAF24231C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94065F-4B44-4622-98EE-166F936489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F1249-B890-4466-9E24-84A2490700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0FA9B4-D282-452F-B78A-FF5873ACF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9B0F13-A139-4B66-9544-16480800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8791D0-EC30-4D8C-8764-475D8DB34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50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33AA7D-15D2-4D5F-B1C4-501073416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E80A0E-25B9-4E8E-8B0D-201E1C5640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89B111-0CA0-47CD-9F0B-DBCBA3AE3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F0E02D-3176-4B85-ACB6-721F268274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7D9317-BBE1-4F36-82FE-E348F6F18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37DDCB-69F8-49FA-A111-C8AB271389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18B0CD-1F68-412E-9232-F267114C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9B21FC-12CC-472D-BC38-EF413158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143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F51AB-8384-4E67-914C-B39484AD2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909660-3861-4545-BF68-9ED039B5D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DD5392-AC3A-4EAF-ADE6-B6CF4B50A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679880-BF48-4F4D-B8B3-4E99FC415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89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98E25-CF37-4F73-9E22-210238167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D7A0E1-38AB-4FDA-8EC1-2D7617909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8E424-5A91-4557-9ADF-4A9422A0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80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BB935-0427-44CC-A384-333EAD831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DCF6-55CF-43EE-B135-BFC4B4D403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37538E-A112-4E8F-A445-1A06B0C353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30D413-9505-4ED8-BFF1-5141BE9EE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0815B0-4528-4FA2-8472-8F19C0F16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C9FCEF-4406-4552-BFE4-6DA376135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0635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CE22C-69D4-49EC-8858-787B3C67B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6A4341-3C0B-4025-AE17-8F0F8FABF5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5FF01-E0B6-419C-ABCC-70844E4EAC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501218-FFD7-4F25-B220-F5DE5F706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495F3-B757-4FAF-98AA-EDA7D148548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87CBFB-34A6-49D8-A1D2-45DF38876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726A4-D33A-486A-B120-648AF3D8B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743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C07C8C3-4165-4353-ABF2-492454AF9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9AA46A-3C66-4E4A-9907-225E50ABB7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7F8214-A11A-4309-9D51-44F35987D1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495F3-B757-4FAF-98AA-EDA7D1485485}" type="datetimeFigureOut">
              <a:rPr lang="en-US" smtClean="0"/>
              <a:t>9/29/2022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334EB-8260-4F13-9553-5A8593D9D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1EF96-E028-4E68-864E-9B77CF9F25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939C1-24D7-49E9-A58A-796036520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730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herylhoffmann.weebly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 fontAlgn="base"/>
            <a:r>
              <a:rPr lang="en-US">
                <a:solidFill>
                  <a:schemeClr val="bg1"/>
                </a:solidFill>
              </a:rPr>
              <a:t>Tricky Recycling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E783BB4-9D61-4291-96A3-D3C77CDE9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1634" y="2753936"/>
            <a:ext cx="10031139" cy="3423027"/>
          </a:xfrm>
        </p:spPr>
        <p:txBody>
          <a:bodyPr>
            <a:normAutofit/>
          </a:bodyPr>
          <a:lstStyle/>
          <a:p>
            <a:pPr marL="0" indent="0" fontAlgn="base">
              <a:buNone/>
            </a:pPr>
            <a:r>
              <a:rPr lang="en-US" b="1" cap="all" dirty="0"/>
              <a:t>                                                                                    COOLFOAM</a:t>
            </a:r>
            <a:endParaRPr lang="en-US" dirty="0"/>
          </a:p>
          <a:p>
            <a:pPr marL="0" indent="0">
              <a:buNone/>
            </a:pPr>
            <a:endParaRPr lang="en-AU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US" sz="4000" dirty="0"/>
          </a:p>
          <a:p>
            <a:pPr marL="0" indent="0" algn="ctr">
              <a:buNone/>
            </a:pPr>
            <a:endParaRPr lang="en-AU" sz="4000" dirty="0"/>
          </a:p>
        </p:txBody>
      </p:sp>
      <p:pic>
        <p:nvPicPr>
          <p:cNvPr id="22" name="Picture 21" descr="A picture containing drawing, food, plate&#10;&#10;Description automatically generated">
            <a:extLst>
              <a:ext uri="{FF2B5EF4-FFF2-40B4-BE49-F238E27FC236}">
                <a16:creationId xmlns:a16="http://schemas.microsoft.com/office/drawing/2014/main" id="{8E351B1E-E397-41A0-925F-84B402EF33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614" y="2764996"/>
            <a:ext cx="2676899" cy="1181265"/>
          </a:xfrm>
          <a:prstGeom prst="rect">
            <a:avLst/>
          </a:prstGeom>
        </p:spPr>
      </p:pic>
      <p:pic>
        <p:nvPicPr>
          <p:cNvPr id="24" name="Picture 23" descr="A picture containing drawing&#10;&#10;Description automatically generated">
            <a:extLst>
              <a:ext uri="{FF2B5EF4-FFF2-40B4-BE49-F238E27FC236}">
                <a16:creationId xmlns:a16="http://schemas.microsoft.com/office/drawing/2014/main" id="{C60F67F6-2099-4F0A-B255-76C650A035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34" y="2753936"/>
            <a:ext cx="2538407" cy="946701"/>
          </a:xfrm>
          <a:prstGeom prst="rect">
            <a:avLst/>
          </a:prstGeom>
        </p:spPr>
      </p:pic>
      <p:pic>
        <p:nvPicPr>
          <p:cNvPr id="26" name="Picture 25" descr="A picture containing drawing, ball, player&#10;&#10;Description automatically generated">
            <a:extLst>
              <a:ext uri="{FF2B5EF4-FFF2-40B4-BE49-F238E27FC236}">
                <a16:creationId xmlns:a16="http://schemas.microsoft.com/office/drawing/2014/main" id="{A271D5D1-3273-4F43-B36E-4E1613B38BB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008" y="3390901"/>
            <a:ext cx="2114845" cy="552527"/>
          </a:xfrm>
          <a:prstGeom prst="rect">
            <a:avLst/>
          </a:prstGeom>
        </p:spPr>
      </p:pic>
      <p:pic>
        <p:nvPicPr>
          <p:cNvPr id="28" name="Picture 27" descr="A close up of a sign&#10;&#10;Description automatically generated">
            <a:extLst>
              <a:ext uri="{FF2B5EF4-FFF2-40B4-BE49-F238E27FC236}">
                <a16:creationId xmlns:a16="http://schemas.microsoft.com/office/drawing/2014/main" id="{F0A42051-7DAE-4DF2-A2A4-8F524661E9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249" y="5525040"/>
            <a:ext cx="3068732" cy="1102539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5D648100-C104-44DA-A6DB-77F2F027736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34" y="3957321"/>
            <a:ext cx="9935962" cy="1505160"/>
          </a:xfrm>
          <a:prstGeom prst="rect">
            <a:avLst/>
          </a:prstGeom>
        </p:spPr>
      </p:pic>
      <p:pic>
        <p:nvPicPr>
          <p:cNvPr id="36" name="Picture 3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52AAD93-8B53-485F-A7F2-1B0754F26D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0672" y="5436602"/>
            <a:ext cx="2286924" cy="1010058"/>
          </a:xfrm>
          <a:prstGeom prst="rect">
            <a:avLst/>
          </a:prstGeom>
        </p:spPr>
      </p:pic>
      <p:pic>
        <p:nvPicPr>
          <p:cNvPr id="42" name="Picture 4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46DC032-7765-4C42-9B16-CF3ABB337B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2" y="5502429"/>
            <a:ext cx="2676899" cy="861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392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   Summary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CE02F-CC3E-4A2C-B92A-AB233AF5E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3935"/>
            <a:ext cx="10515600" cy="3423027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</p:txBody>
      </p:sp>
      <p:pic>
        <p:nvPicPr>
          <p:cNvPr id="5" name="Picture 4" descr="A picture containing text, businesscard, screenshot&#10;&#10;Description automatically generated">
            <a:extLst>
              <a:ext uri="{FF2B5EF4-FFF2-40B4-BE49-F238E27FC236}">
                <a16:creationId xmlns:a16="http://schemas.microsoft.com/office/drawing/2014/main" id="{68B94A0B-3AFD-4C78-8E37-A516B3CE94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684" y="265623"/>
            <a:ext cx="6946717" cy="6592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2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Resources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7CE02F-CC3E-4A2C-B92A-AB233AF5EA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53935"/>
            <a:ext cx="10515600" cy="3423027"/>
          </a:xfrm>
        </p:spPr>
        <p:txBody>
          <a:bodyPr/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US" dirty="0">
                <a:hlinkClick r:id="rId4"/>
              </a:rPr>
              <a:t>https://sherylhoffmann.weebly.com/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Tab: Other Resources</a:t>
            </a:r>
          </a:p>
        </p:txBody>
      </p:sp>
    </p:spTree>
    <p:extLst>
      <p:ext uri="{BB962C8B-B14F-4D97-AF65-F5344CB8AC3E}">
        <p14:creationId xmlns:p14="http://schemas.microsoft.com/office/powerpoint/2010/main" val="2251360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imeline&#10;&#10;Description automatically generated">
            <a:extLst>
              <a:ext uri="{FF2B5EF4-FFF2-40B4-BE49-F238E27FC236}">
                <a16:creationId xmlns:a16="http://schemas.microsoft.com/office/drawing/2014/main" id="{C04F04C7-4481-435B-BD19-5045EB416C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7607" y="293481"/>
            <a:ext cx="9356786" cy="627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5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A137385-F92F-46E9-BCDB-45A905DB7E7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9006983"/>
              </p:ext>
            </p:extLst>
          </p:nvPr>
        </p:nvGraphicFramePr>
        <p:xfrm>
          <a:off x="1488048" y="169531"/>
          <a:ext cx="9215904" cy="651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4" imgW="12831999" imgH="9075358" progId="AcroExch.Document.DC">
                  <p:embed/>
                </p:oleObj>
              </mc:Choice>
              <mc:Fallback>
                <p:oleObj name="Acrobat Document" r:id="rId4" imgW="12831999" imgH="9075358" progId="AcroExch.Document.DC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A137385-F92F-46E9-BCDB-45A905DB7E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88048" y="169531"/>
                        <a:ext cx="9215904" cy="6518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3215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9226" y="826680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solidFill>
                  <a:srgbClr val="FFFFFF"/>
                </a:solidFill>
              </a:rPr>
              <a:t>Final Comment</a:t>
            </a:r>
          </a:p>
        </p:txBody>
      </p:sp>
      <p:pic>
        <p:nvPicPr>
          <p:cNvPr id="7" name="Content Placeholder 6" descr="Logo&#10;&#10;Description automatically generated">
            <a:extLst>
              <a:ext uri="{FF2B5EF4-FFF2-40B4-BE49-F238E27FC236}">
                <a16:creationId xmlns:a16="http://schemas.microsoft.com/office/drawing/2014/main" id="{13D7A52C-B7DF-41C1-90B8-0E6E7F0B9B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16" y="2532103"/>
            <a:ext cx="4090888" cy="4090888"/>
          </a:xfrm>
        </p:spPr>
      </p:pic>
      <p:pic>
        <p:nvPicPr>
          <p:cNvPr id="5" name="Picture 4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926878A-4B58-4545-ADAF-91852AC9FC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40" y="3027943"/>
            <a:ext cx="6700576" cy="275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45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</TotalTime>
  <Words>105</Words>
  <Application>Microsoft Office PowerPoint</Application>
  <PresentationFormat>Widescreen</PresentationFormat>
  <Paragraphs>32</Paragraphs>
  <Slides>6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Acrobat Document</vt:lpstr>
      <vt:lpstr>Tricky Recycling</vt:lpstr>
      <vt:lpstr>   Summary</vt:lpstr>
      <vt:lpstr>Resources</vt:lpstr>
      <vt:lpstr>PowerPoint Presentation</vt:lpstr>
      <vt:lpstr>PowerPoint Presentation</vt:lpstr>
      <vt:lpstr>Final Comment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Fibre, Yarn &amp; Fabric</dc:title>
  <dc:creator>Hoffmann, Sheryl</dc:creator>
  <cp:lastModifiedBy>Hoffmann, Sheryl</cp:lastModifiedBy>
  <cp:revision>47</cp:revision>
  <cp:lastPrinted>2020-03-06T04:59:14Z</cp:lastPrinted>
  <dcterms:created xsi:type="dcterms:W3CDTF">2020-03-06T04:34:51Z</dcterms:created>
  <dcterms:modified xsi:type="dcterms:W3CDTF">2022-09-29T00:33:40Z</dcterms:modified>
</cp:coreProperties>
</file>